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gif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a668f416e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a668f416e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a668f416e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a668f416e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668f416e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668f416e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a668f416e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a668f416e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668f416e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668f416e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668f416e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668f416e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668f416e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a668f416e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668f416eb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668f416e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app.gleek.io/diagrams/3R105FTR-KmSOGwyfFPTpg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app.gleek.io/diagrams/vZUP7HG2ug0-LjHNtUVLCQ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Моделирование продаж в клининговых сервисах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0030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ВМК МГУ 2023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9550" y="3047550"/>
            <a:ext cx="2371725" cy="16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Состав группы: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lang="ru" sz="2000"/>
              <a:t>Ануров Никита - Лидер команды.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lang="ru" sz="2000"/>
              <a:t>Ануров Никита - Проектный менеджер.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lang="ru" sz="2000"/>
              <a:t>Ануров Никита - Старший член команды.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arenR"/>
            </a:pPr>
            <a:r>
              <a:rPr lang="ru" sz="2000"/>
              <a:t>Ануров Никита - Младший член команды.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7894"/>
              <a:buFont typeface="Arial"/>
              <a:buNone/>
            </a:pPr>
            <a:r>
              <a:rPr b="1" lang="ru" sz="1900"/>
              <a:t>Предметная область: Моделирование продаж в клининговых сервисах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000">
                <a:solidFill>
                  <a:schemeClr val="dk1"/>
                </a:solidFill>
              </a:rPr>
              <a:t>Что это: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dk1"/>
                </a:solidFill>
              </a:rPr>
              <a:t>Клининговый сервис – это бизнес, предоставляющий услуги по уборке различных помещений. В данной предметной области мы рассматриваем продажи в клининговых сервисах, включая заказы, оплату, расходные материалы, сотрудников и клиентов.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837"/>
              <a:buFont typeface="Arial"/>
              <a:buNone/>
            </a:pPr>
            <a:r>
              <a:rPr b="1" lang="ru" sz="2299"/>
              <a:t>Функционирование: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b="1"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1.</a:t>
            </a:r>
            <a:r>
              <a:rPr b="1" lang="ru" sz="4943">
                <a:solidFill>
                  <a:schemeClr val="dk1"/>
                </a:solidFill>
              </a:rPr>
              <a:t> Клиенты и Заказы:</a:t>
            </a:r>
            <a:endParaRPr b="1"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   - Клиенты размещают заказы на уборку, указывая тип уборки и строения, в котором уборка должна произвестись.</a:t>
            </a:r>
            <a:endParaRPr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   - Заказы записываются в системе, создавая связи с клиентами и определенными услугами клинингового сервиса.</a:t>
            </a:r>
            <a:endParaRPr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2.</a:t>
            </a:r>
            <a:r>
              <a:rPr b="1" lang="ru" sz="4943">
                <a:solidFill>
                  <a:schemeClr val="dk1"/>
                </a:solidFill>
              </a:rPr>
              <a:t> Оплата и Финансы:</a:t>
            </a:r>
            <a:endParaRPr b="1"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   - После выполнения заказа формируются оплаты, связанные с соответствующими заказами.</a:t>
            </a:r>
            <a:endParaRPr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   - Система отслеживает финансовые данные, включая сумму оплаты, дату и связанный заказ.</a:t>
            </a:r>
            <a:endParaRPr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3.</a:t>
            </a:r>
            <a:r>
              <a:rPr b="1" lang="ru" sz="4943">
                <a:solidFill>
                  <a:schemeClr val="dk1"/>
                </a:solidFill>
              </a:rPr>
              <a:t> Уборка и Сотрудники:</a:t>
            </a:r>
            <a:endParaRPr b="1"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   - Уборочные заказы выполняются сотрудниками клинингового сервиса, которые специализируются на разных типах уборки.</a:t>
            </a:r>
            <a:endParaRPr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   - Информация о выполненных уборках, их продолжительности и затратах на расходные материалы регистрируется в системе.</a:t>
            </a:r>
            <a:endParaRPr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4.</a:t>
            </a:r>
            <a:r>
              <a:rPr b="1" lang="ru" sz="4943">
                <a:solidFill>
                  <a:schemeClr val="dk1"/>
                </a:solidFill>
              </a:rPr>
              <a:t> Расходные Материалы и Поставщики:</a:t>
            </a:r>
            <a:endParaRPr b="1"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   - Расходные материалы, такие как моющие средства, закупаются у поставщиков.</a:t>
            </a:r>
            <a:endParaRPr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ru" sz="4943">
                <a:solidFill>
                  <a:schemeClr val="dk1"/>
                </a:solidFill>
              </a:rPr>
              <a:t>   - Система отслеживает уровень запасов материалов, их стоимость и связи с соответствующими заказами.</a:t>
            </a:r>
            <a:endParaRPr sz="4943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2300"/>
              <a:t>Запросы аналитиков:</a:t>
            </a:r>
            <a:endParaRPr sz="2700"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1.</a:t>
            </a:r>
            <a:r>
              <a:rPr b="1" lang="ru">
                <a:solidFill>
                  <a:schemeClr val="dk1"/>
                </a:solidFill>
              </a:rPr>
              <a:t> Финансовый Анализ: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- Анализ популярности клининг сервисов. (Топ 5 сервисов по заказам)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2.</a:t>
            </a:r>
            <a:r>
              <a:rPr b="1" lang="ru">
                <a:solidFill>
                  <a:schemeClr val="dk1"/>
                </a:solidFill>
              </a:rPr>
              <a:t> Управление Ресурсами: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- Выявление наиболее прибыльных услуг.(Топ 5 самых дорогих уборок)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3.</a:t>
            </a:r>
            <a:r>
              <a:rPr b="1" lang="ru">
                <a:solidFill>
                  <a:schemeClr val="dk1"/>
                </a:solidFill>
              </a:rPr>
              <a:t> Улучшение Обслуживания Клиентов: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</a:rPr>
              <a:t>   - Оценка активности клиентов. (Топ 5 клиентов по заказам)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-203850"/>
            <a:ext cx="8190975" cy="590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03450"/>
            <a:ext cx="3169800" cy="44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Отличие от концептуальной модели: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Появилась новая сущность - поставщик расходных материалов (Supplier).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r:id="rId3"/>
              </a:rPr>
              <a:t>https://app.gleek.io/diagrams/3R105FTR-KmSOGwyfFPTpg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2075" y="0"/>
            <a:ext cx="547192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320650"/>
            <a:ext cx="3390900" cy="42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 u="sng">
                <a:solidFill>
                  <a:schemeClr val="hlink"/>
                </a:solidFill>
                <a:hlinkClick r:id="rId3"/>
              </a:rPr>
              <a:t>https://app.gleek.io/diagrams/vZUP7HG2ug0-LjHNtUVLCQ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2541" y="0"/>
            <a:ext cx="544147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49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</a:rPr>
              <a:t>В заключение, Data Vault и BCNF представляют два различных подхода к моделированию данных. Data Vault предоставляет структурированный и гибкий метод, специально разработанный для обеспечения управления данными в больших и сложных системах (обновление данных проще). Однако, он может показаться менее удобным для анализа данных.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</a:rPr>
              <a:t>С другой стороны, BCNF (Boyce-Codd Normal Form) представляет собой нормализованный подход, который обеспечивает удобство в обработке данных, особенно в небольших проектах. Его акцент на устранении избыточности данных и поддержание атомарности может сделать его предпочтительным выбором для менее сложных сценариев.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1121" y="2571750"/>
            <a:ext cx="3361766" cy="252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